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1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5725E974-4BDE-4EC1-9EB8-C42DBE4AC65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06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E974-4BDE-4EC1-9EB8-C42DBE4AC65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E533-0032-4EFD-8620-037CB085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685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725E974-4BDE-4EC1-9EB8-C42DBE4AC65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131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E974-4BDE-4EC1-9EB8-C42DBE4AC65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E533-0032-4EFD-8620-037CB085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3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725E974-4BDE-4EC1-9EB8-C42DBE4AC65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38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725E974-4BDE-4EC1-9EB8-C42DBE4AC65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89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725E974-4BDE-4EC1-9EB8-C42DBE4AC65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5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E974-4BDE-4EC1-9EB8-C42DBE4AC65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E533-0032-4EFD-8620-037CB085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37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725E974-4BDE-4EC1-9EB8-C42DBE4AC65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3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E974-4BDE-4EC1-9EB8-C42DBE4AC65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E533-0032-4EFD-8620-037CB085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313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725E974-4BDE-4EC1-9EB8-C42DBE4AC65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1DFBE533-0032-4EFD-8620-037CB085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6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5E974-4BDE-4EC1-9EB8-C42DBE4AC65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BE533-0032-4EFD-8620-037CB0857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71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B1CAA-ACDF-FBC4-347A-9C7519ABDF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APP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13AE5B-2F9E-9C29-59B3-56EE0007BD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640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C0D695-D902-4FFB-1AC7-5C9F99997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64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75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ur of Code with MIT App Inventor">
            <a:extLst>
              <a:ext uri="{FF2B5EF4-FFF2-40B4-BE49-F238E27FC236}">
                <a16:creationId xmlns:a16="http://schemas.microsoft.com/office/drawing/2014/main" id="{D4B80788-FC41-8126-C031-07807EFCD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2233" y="161925"/>
            <a:ext cx="584835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oho Creator - Review 2017 - PCMag Middle East">
            <a:extLst>
              <a:ext uri="{FF2B5EF4-FFF2-40B4-BE49-F238E27FC236}">
                <a16:creationId xmlns:a16="http://schemas.microsoft.com/office/drawing/2014/main" id="{4508C17F-E437-FA13-FF6D-FB3D5F099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114" y="161925"/>
            <a:ext cx="5986236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ppy Pie launches AI App Generator, Introducing intelligence to its popular  no-code platform">
            <a:extLst>
              <a:ext uri="{FF2B5EF4-FFF2-40B4-BE49-F238E27FC236}">
                <a16:creationId xmlns:a16="http://schemas.microsoft.com/office/drawing/2014/main" id="{2AE415C3-4CC4-75C2-E74A-BFDAA17A5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453" y="3429000"/>
            <a:ext cx="3423557" cy="256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384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1376-9BC8-2AD6-28CF-B983FCF42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Which of the following tasks can be performed on apps?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D9EAB-D141-3510-82EE-E7D1F1769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A) shopping</a:t>
            </a:r>
          </a:p>
          <a:p>
            <a:r>
              <a:rPr lang="en-US" dirty="0"/>
              <a:t>B) tickets booking</a:t>
            </a:r>
          </a:p>
          <a:p>
            <a:r>
              <a:rPr lang="en-US" dirty="0"/>
              <a:t>C) Billing</a:t>
            </a:r>
          </a:p>
          <a:p>
            <a:r>
              <a:rPr lang="en-US" dirty="0"/>
              <a:t>D) all of these</a:t>
            </a:r>
          </a:p>
        </p:txBody>
      </p:sp>
    </p:spTree>
    <p:extLst>
      <p:ext uri="{BB962C8B-B14F-4D97-AF65-F5344CB8AC3E}">
        <p14:creationId xmlns:p14="http://schemas.microsoft.com/office/powerpoint/2010/main" val="2106333924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4</TotalTime>
  <Words>28</Words>
  <Application>Microsoft Office PowerPoint</Application>
  <PresentationFormat>Widescreen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 Light</vt:lpstr>
      <vt:lpstr>Rockwell</vt:lpstr>
      <vt:lpstr>Wingdings</vt:lpstr>
      <vt:lpstr>Atlas</vt:lpstr>
      <vt:lpstr>APP DEVELOPMENT</vt:lpstr>
      <vt:lpstr>PowerPoint Presentation</vt:lpstr>
      <vt:lpstr>PowerPoint Presentation</vt:lpstr>
      <vt:lpstr>Which of the following tasks can be performed on apps?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Student</dc:creator>
  <cp:lastModifiedBy>Student</cp:lastModifiedBy>
  <cp:revision>1</cp:revision>
  <dcterms:created xsi:type="dcterms:W3CDTF">2025-01-22T07:57:17Z</dcterms:created>
  <dcterms:modified xsi:type="dcterms:W3CDTF">2025-01-22T08:02:13Z</dcterms:modified>
</cp:coreProperties>
</file>